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9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9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5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7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2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8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6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1ABF1-1F41-3E42-8151-C0AF0F18695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14E9-8F43-BF41-A217-90F3087B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7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/>
              <a:t>H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App</a:t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Paper map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3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H_PAPER_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767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H_PAPER_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159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H_PAPER_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302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H_PAPER_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257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1: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4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1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Day 1 map unavailable.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1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H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393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H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472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H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160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H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129753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027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2: 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0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H_PAPER_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010415" y="607452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584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59</Words>
  <Application>Microsoft Macintosh PowerPoint</Application>
  <PresentationFormat>On-screen Show (4:3)</PresentationFormat>
  <Paragraphs>14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H Maps  Week 1: App Week 2: Paper map</vt:lpstr>
      <vt:lpstr>Week 1: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H Maps  Week 1: App Week 2: Paper map</dc:title>
  <dc:creator>Jennifer Peterson</dc:creator>
  <cp:lastModifiedBy>Jennifer Peterson</cp:lastModifiedBy>
  <cp:revision>13</cp:revision>
  <dcterms:created xsi:type="dcterms:W3CDTF">2018-04-16T21:16:04Z</dcterms:created>
  <dcterms:modified xsi:type="dcterms:W3CDTF">2018-04-16T21:27:41Z</dcterms:modified>
</cp:coreProperties>
</file>